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9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A88155-07E0-09A1-7539-7A76909027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3CA564A-E235-ADDD-F862-68D680068B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BF1F454-A7F2-5040-4C56-F47D7D46B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BBB0E-6291-4792-96BD-EFE08B61B9CC}" type="datetimeFigureOut">
              <a:rPr lang="es-EC" smtClean="0"/>
              <a:t>15/5/2024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1CB32C9-E57C-E058-9BD0-EC08BAAFD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9EB7794-40F2-83A9-896B-D0292E81C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A9D66-B472-4B90-B6B0-C429495DA14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53689610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B36630-4C68-B284-D3F7-DA51F7FF0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1BADEF9-D80F-ED0C-C7DA-6BE68A0EF4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B85787C-0B41-2F54-8F3A-5CAC4E3D0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BBB0E-6291-4792-96BD-EFE08B61B9CC}" type="datetimeFigureOut">
              <a:rPr lang="es-EC" smtClean="0"/>
              <a:t>15/5/2024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01A916A-D032-36FF-94EB-253FB816B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9A3378E-6E6A-7FDF-19A6-DA2731140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A9D66-B472-4B90-B6B0-C429495DA14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03777323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68B0EC7-5724-F4E6-8C39-6C91CD8DA3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58AB436-9FE7-FD63-5BCA-B105FA95AF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67B45BC-D12D-6646-49AF-9D6C7F8BF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BBB0E-6291-4792-96BD-EFE08B61B9CC}" type="datetimeFigureOut">
              <a:rPr lang="es-EC" smtClean="0"/>
              <a:t>15/5/2024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CE9CDE2-0DA4-2861-68AF-7B599AEDB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ABEF02E-288E-554D-2D82-41086E74D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A9D66-B472-4B90-B6B0-C429495DA14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78422686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7270FE-E708-FCB2-EE1F-FFA7C5D06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7736E6F-4B47-2278-313D-32BBA7EEDC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929B4A0-F876-EC5B-9DDE-91C4F6709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BBB0E-6291-4792-96BD-EFE08B61B9CC}" type="datetimeFigureOut">
              <a:rPr lang="es-EC" smtClean="0"/>
              <a:t>15/5/2024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D4D136-7911-4DBD-788E-C9FD764CC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BC25CF1-DBE1-67D3-9C99-A58163FCF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A9D66-B472-4B90-B6B0-C429495DA14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46898301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1BC244-BEB9-7A16-8F19-BEB4A3467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1F1FABA-B45F-5DC6-0346-16A7F08CDB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EB3CE1E-2583-B41D-769A-B55A79A62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BBB0E-6291-4792-96BD-EFE08B61B9CC}" type="datetimeFigureOut">
              <a:rPr lang="es-EC" smtClean="0"/>
              <a:t>15/5/2024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1456CAA-DDFE-6205-DD0B-79D114BAC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913E88-EC03-CFDA-7CB3-D834BCB87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A9D66-B472-4B90-B6B0-C429495DA14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37678710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EBFB58-E674-F829-5448-4E14BE4F2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0195F93-B10D-38CC-3DF6-4ED4A028A3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9049F9C-29B1-9CA3-0642-7604D97764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CA4903C-105D-98E8-3EAC-457C062B2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BBB0E-6291-4792-96BD-EFE08B61B9CC}" type="datetimeFigureOut">
              <a:rPr lang="es-EC" smtClean="0"/>
              <a:t>15/5/2024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9F575B6-8757-B9D0-9677-BBF9C6844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D530A9B-A59F-4C69-A9CC-5B21AB967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A9D66-B472-4B90-B6B0-C429495DA14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57490528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49E97B-B4AA-41BC-97DF-4781E926F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A4B1568-35E9-1C0B-D5EE-66A0247DE5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5740D11-B08E-431C-70CA-DC27FDFD74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1F74497-6B39-B1FF-9324-F62FDA85F0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3268EA0-5880-B5AF-A164-E185AEF2DC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343CF97-42E9-9AFE-8D7D-408CCB06B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BBB0E-6291-4792-96BD-EFE08B61B9CC}" type="datetimeFigureOut">
              <a:rPr lang="es-EC" smtClean="0"/>
              <a:t>15/5/2024</a:t>
            </a:fld>
            <a:endParaRPr lang="es-EC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7C13D39-0FC4-7C7E-BD10-5466839FB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139B383-6201-9638-14D9-C7F563A38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A9D66-B472-4B90-B6B0-C429495DA14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63718046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62E289-D54B-38F0-BDF3-B91E3DAAF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3BD4F93-4759-9ECD-BA73-B376E5525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BBB0E-6291-4792-96BD-EFE08B61B9CC}" type="datetimeFigureOut">
              <a:rPr lang="es-EC" smtClean="0"/>
              <a:t>15/5/2024</a:t>
            </a:fld>
            <a:endParaRPr lang="es-EC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25FEDB6-7260-51B3-3E98-6389523B7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21A71DA-BC6C-C7C4-9919-6210698EE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A9D66-B472-4B90-B6B0-C429495DA14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46569762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7C7C237-B6A1-D919-4DE8-BC78FEA76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BBB0E-6291-4792-96BD-EFE08B61B9CC}" type="datetimeFigureOut">
              <a:rPr lang="es-EC" smtClean="0"/>
              <a:t>15/5/2024</a:t>
            </a:fld>
            <a:endParaRPr lang="es-EC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D44D9C1-2C36-E196-B893-59B01BD5F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B5D2DF7-BA7C-16E6-0982-EBE4535D4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A9D66-B472-4B90-B6B0-C429495DA14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09416547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6FE1A2-240A-0F01-6413-2379D3BFE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1477585-B7DF-F72C-9D3B-B27292505B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75AB6FE-5140-4C4F-CB47-C83EE11867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A5D0A41-4DC7-CB71-43B4-E6BAAD45A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BBB0E-6291-4792-96BD-EFE08B61B9CC}" type="datetimeFigureOut">
              <a:rPr lang="es-EC" smtClean="0"/>
              <a:t>15/5/2024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871427C-776D-1FC2-E99A-7DE682EB4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94404D3-F144-2ECF-A947-749067E0C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A9D66-B472-4B90-B6B0-C429495DA14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4988184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7B1F72-2C5B-7285-338F-6FE807523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6C7C9AE-5741-9E49-264C-D9F0161FAF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BCB6B1F-856A-3319-4A1E-8A823E0A97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0809EE2-75A8-E477-C7BF-8952BB09D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BBB0E-6291-4792-96BD-EFE08B61B9CC}" type="datetimeFigureOut">
              <a:rPr lang="es-EC" smtClean="0"/>
              <a:t>15/5/2024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F8269D4-7A7D-7E7E-6210-82A203725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706E573-23BE-945C-5366-BED618AA8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A9D66-B472-4B90-B6B0-C429495DA14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7229627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B3F3A0A-74DD-2C4E-5A23-D074937FE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1484C66-5FDB-98F1-9273-0D472E69AB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351FC54-7231-7918-71DA-65F30CFA97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92BBB0E-6291-4792-96BD-EFE08B61B9CC}" type="datetimeFigureOut">
              <a:rPr lang="es-EC" smtClean="0"/>
              <a:t>15/5/2024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1626F4B-F665-5708-8F15-9F88E53DF0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A2F96E2-FA55-1FF2-CC74-816EA0A252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A0A9D66-B472-4B90-B6B0-C429495DA14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50841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4504D91-8060-B72F-15E1-1356C34C88E9}"/>
              </a:ext>
            </a:extLst>
          </p:cNvPr>
          <p:cNvSpPr txBox="1"/>
          <p:nvPr/>
        </p:nvSpPr>
        <p:spPr>
          <a:xfrm>
            <a:off x="2858961" y="3819833"/>
            <a:ext cx="64740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/>
              <a:t>“TITULO DE LA PONENCIA”</a:t>
            </a:r>
            <a:endParaRPr lang="es-EC" sz="2800" b="1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86C61B7-41CA-6CD8-3FAB-CA7EE3BAF230}"/>
              </a:ext>
            </a:extLst>
          </p:cNvPr>
          <p:cNvSpPr txBox="1"/>
          <p:nvPr/>
        </p:nvSpPr>
        <p:spPr>
          <a:xfrm>
            <a:off x="2858961" y="4857136"/>
            <a:ext cx="64740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/>
              <a:t>AUTORES - FILIACIÓN</a:t>
            </a:r>
            <a:endParaRPr lang="es-EC" sz="2000" dirty="0"/>
          </a:p>
        </p:txBody>
      </p:sp>
    </p:spTree>
    <p:extLst>
      <p:ext uri="{BB962C8B-B14F-4D97-AF65-F5344CB8AC3E}">
        <p14:creationId xmlns:p14="http://schemas.microsoft.com/office/powerpoint/2010/main" val="2679025043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3">
            <a:extLst>
              <a:ext uri="{FF2B5EF4-FFF2-40B4-BE49-F238E27FC236}">
                <a16:creationId xmlns:a16="http://schemas.microsoft.com/office/drawing/2014/main" id="{6FD7EA1C-4A3E-247D-F838-C7D3BE0B79BC}"/>
              </a:ext>
            </a:extLst>
          </p:cNvPr>
          <p:cNvSpPr txBox="1">
            <a:spLocks/>
          </p:cNvSpPr>
          <p:nvPr/>
        </p:nvSpPr>
        <p:spPr>
          <a:xfrm>
            <a:off x="-9700" y="481475"/>
            <a:ext cx="12201700" cy="5328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3600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Introducción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3ED7247-79AE-3F27-D32A-22086162FF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6187" y="1663393"/>
            <a:ext cx="10515600" cy="4351338"/>
          </a:xfrm>
        </p:spPr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528834737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3">
            <a:extLst>
              <a:ext uri="{FF2B5EF4-FFF2-40B4-BE49-F238E27FC236}">
                <a16:creationId xmlns:a16="http://schemas.microsoft.com/office/drawing/2014/main" id="{D25DEF04-AADA-EFC0-D878-D4A3CB5437BE}"/>
              </a:ext>
            </a:extLst>
          </p:cNvPr>
          <p:cNvSpPr txBox="1">
            <a:spLocks/>
          </p:cNvSpPr>
          <p:nvPr/>
        </p:nvSpPr>
        <p:spPr>
          <a:xfrm>
            <a:off x="0" y="523419"/>
            <a:ext cx="12201700" cy="5328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3600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Desarrollo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C63D0D82-F0AC-702C-B80B-243BE28FE2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2890"/>
            <a:ext cx="10515600" cy="4351338"/>
          </a:xfrm>
        </p:spPr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329011044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3">
            <a:extLst>
              <a:ext uri="{FF2B5EF4-FFF2-40B4-BE49-F238E27FC236}">
                <a16:creationId xmlns:a16="http://schemas.microsoft.com/office/drawing/2014/main" id="{DDD9AF08-A6A8-C0B7-5C69-01183AA24A30}"/>
              </a:ext>
            </a:extLst>
          </p:cNvPr>
          <p:cNvSpPr txBox="1">
            <a:spLocks/>
          </p:cNvSpPr>
          <p:nvPr/>
        </p:nvSpPr>
        <p:spPr>
          <a:xfrm>
            <a:off x="-9700" y="422481"/>
            <a:ext cx="12201700" cy="5328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3600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Materiales y métodos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7ACBF31C-94DD-B361-9C0B-12D05978D6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3350" y="1574903"/>
            <a:ext cx="10515600" cy="4351338"/>
          </a:xfrm>
        </p:spPr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612866834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3">
            <a:extLst>
              <a:ext uri="{FF2B5EF4-FFF2-40B4-BE49-F238E27FC236}">
                <a16:creationId xmlns:a16="http://schemas.microsoft.com/office/drawing/2014/main" id="{BA47FD28-35C5-0302-DF6A-0821E4475471}"/>
              </a:ext>
            </a:extLst>
          </p:cNvPr>
          <p:cNvSpPr txBox="1">
            <a:spLocks/>
          </p:cNvSpPr>
          <p:nvPr/>
        </p:nvSpPr>
        <p:spPr>
          <a:xfrm>
            <a:off x="0" y="466726"/>
            <a:ext cx="12201700" cy="5328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3600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Resultados y discusión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807418A5-9DD8-6F51-A608-7744632ED8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4902"/>
            <a:ext cx="10515600" cy="4351338"/>
          </a:xfrm>
        </p:spPr>
        <p:txBody>
          <a:bodyPr/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3670140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3">
            <a:extLst>
              <a:ext uri="{FF2B5EF4-FFF2-40B4-BE49-F238E27FC236}">
                <a16:creationId xmlns:a16="http://schemas.microsoft.com/office/drawing/2014/main" id="{50C8B4D1-EE56-891F-57A8-BDA44C7D0CE4}"/>
              </a:ext>
            </a:extLst>
          </p:cNvPr>
          <p:cNvSpPr txBox="1">
            <a:spLocks/>
          </p:cNvSpPr>
          <p:nvPr/>
        </p:nvSpPr>
        <p:spPr>
          <a:xfrm>
            <a:off x="-9700" y="422481"/>
            <a:ext cx="12201700" cy="5328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3600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Conclusiones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D940FC15-6E0B-BC82-FA2F-D76A403CE0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3350" y="1707638"/>
            <a:ext cx="10515600" cy="4351338"/>
          </a:xfrm>
        </p:spPr>
        <p:txBody>
          <a:bodyPr/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60344488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18</Words>
  <Application>Microsoft Office PowerPoint</Application>
  <PresentationFormat>Panorámica</PresentationFormat>
  <Paragraphs>7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1" baseType="lpstr">
      <vt:lpstr>Aptos</vt:lpstr>
      <vt:lpstr>Aptos Display</vt:lpstr>
      <vt:lpstr>Arial</vt:lpstr>
      <vt:lpstr>Franklin Gothic Book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VALDEZ DELGADO PEDRO FERNANDO</dc:creator>
  <cp:lastModifiedBy>VALDEZ DELGADO PEDRO FERNANDO</cp:lastModifiedBy>
  <cp:revision>8</cp:revision>
  <dcterms:created xsi:type="dcterms:W3CDTF">2024-05-14T19:32:09Z</dcterms:created>
  <dcterms:modified xsi:type="dcterms:W3CDTF">2024-05-15T13:37:37Z</dcterms:modified>
</cp:coreProperties>
</file>