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59" d="100"/>
          <a:sy n="59" d="100"/>
        </p:scale>
        <p:origin x="116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F787-D1DE-405D-8B9E-FD58D799FB4C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D47F8-9A92-4A1B-8156-9C46E8067CA3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 descr="Untitled-1"/>
          <p:cNvPicPr>
            <a:picLocks noChangeAspect="1"/>
          </p:cNvPicPr>
          <p:nvPr/>
        </p:nvPicPr>
        <p:blipFill>
          <a:blip r:embed="rId2"/>
          <a:srcRect l="6994" t="-10526" r="37193" b="26316"/>
          <a:stretch>
            <a:fillRect/>
          </a:stretch>
        </p:blipFill>
        <p:spPr>
          <a:xfrm rot="16200000">
            <a:off x="8622030" y="3448050"/>
            <a:ext cx="6804660" cy="10160"/>
          </a:xfrm>
          <a:prstGeom prst="rect">
            <a:avLst/>
          </a:prstGeom>
        </p:spPr>
      </p:pic>
      <p:pic>
        <p:nvPicPr>
          <p:cNvPr id="20" name="Imagen 19" descr="Untitled-1"/>
          <p:cNvPicPr>
            <a:picLocks noChangeAspect="1"/>
          </p:cNvPicPr>
          <p:nvPr/>
        </p:nvPicPr>
        <p:blipFill>
          <a:blip r:embed="rId2"/>
          <a:srcRect l="6307" t="-10526" r="37193" b="-278947"/>
          <a:stretch>
            <a:fillRect/>
          </a:stretch>
        </p:blipFill>
        <p:spPr>
          <a:xfrm rot="16200000">
            <a:off x="-3295015" y="3407410"/>
            <a:ext cx="6888480" cy="4699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64" b="11081"/>
          <a:stretch>
            <a:fillRect/>
          </a:stretch>
        </p:blipFill>
        <p:spPr>
          <a:xfrm>
            <a:off x="-42988" y="-22463"/>
            <a:ext cx="1129185" cy="128288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4" t="2555" r="1"/>
          <a:stretch>
            <a:fillRect/>
          </a:stretch>
        </p:blipFill>
        <p:spPr>
          <a:xfrm>
            <a:off x="11443969" y="5412105"/>
            <a:ext cx="781991" cy="155535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020" y="5846762"/>
            <a:ext cx="2219960" cy="334645"/>
          </a:xfrm>
          <a:prstGeom prst="rect">
            <a:avLst/>
          </a:prstGeom>
        </p:spPr>
      </p:pic>
      <p:pic>
        <p:nvPicPr>
          <p:cNvPr id="5" name="Imagen 4" descr="LOGO-WEB-AZUL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9757" y="6303764"/>
            <a:ext cx="1064260" cy="42672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64" b="11081"/>
          <a:stretch>
            <a:fillRect/>
          </a:stretch>
        </p:blipFill>
        <p:spPr>
          <a:xfrm flipH="1">
            <a:off x="11178538" y="-61197"/>
            <a:ext cx="1089551" cy="123785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4" t="2555" r="1"/>
          <a:stretch>
            <a:fillRect/>
          </a:stretch>
        </p:blipFill>
        <p:spPr>
          <a:xfrm flipH="1">
            <a:off x="-42988" y="5392420"/>
            <a:ext cx="791653" cy="157457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802" y="6322681"/>
            <a:ext cx="1034396" cy="38888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983" y="6322681"/>
            <a:ext cx="1154757" cy="313309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11"/>
          <a:stretch>
            <a:fillRect/>
          </a:stretch>
        </p:blipFill>
        <p:spPr>
          <a:xfrm>
            <a:off x="5215342" y="91534"/>
            <a:ext cx="1761317" cy="5274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94174"/>
            <a:ext cx="9144000" cy="1557595"/>
          </a:xfrm>
        </p:spPr>
        <p:txBody>
          <a:bodyPr>
            <a:normAutofit/>
          </a:bodyPr>
          <a:lstStyle/>
          <a:p>
            <a:r>
              <a:rPr lang="es-EC" sz="8000" b="1" i="1" dirty="0" smtClean="0"/>
              <a:t>LOREM IPSUM</a:t>
            </a:r>
            <a:endParaRPr lang="es-EC" sz="8000" b="1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385751"/>
            <a:ext cx="9144000" cy="165576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C" dirty="0" err="1" smtClean="0"/>
              <a:t>Lorem</a:t>
            </a:r>
            <a:r>
              <a:rPr lang="es-EC" dirty="0" smtClean="0"/>
              <a:t> </a:t>
            </a:r>
            <a:r>
              <a:rPr lang="es-EC" dirty="0" err="1" smtClean="0"/>
              <a:t>ipsum</a:t>
            </a:r>
            <a:r>
              <a:rPr lang="es-EC" dirty="0" smtClean="0"/>
              <a:t> dolor </a:t>
            </a:r>
            <a:r>
              <a:rPr lang="es-EC" dirty="0" err="1" smtClean="0"/>
              <a:t>sit</a:t>
            </a:r>
            <a:r>
              <a:rPr lang="es-EC" dirty="0" smtClean="0"/>
              <a:t> </a:t>
            </a:r>
            <a:r>
              <a:rPr lang="es-EC" dirty="0" err="1" smtClean="0"/>
              <a:t>amet</a:t>
            </a:r>
            <a:r>
              <a:rPr lang="es-EC" dirty="0" smtClean="0"/>
              <a:t>, </a:t>
            </a:r>
            <a:r>
              <a:rPr lang="es-EC" dirty="0" err="1" smtClean="0"/>
              <a:t>consectetuer</a:t>
            </a:r>
            <a:r>
              <a:rPr lang="es-EC" dirty="0" smtClean="0"/>
              <a:t> </a:t>
            </a:r>
            <a:r>
              <a:rPr lang="es-EC" dirty="0" err="1" smtClean="0"/>
              <a:t>adipiscing</a:t>
            </a:r>
            <a:r>
              <a:rPr lang="es-EC" dirty="0" smtClean="0"/>
              <a:t> </a:t>
            </a:r>
            <a:r>
              <a:rPr lang="es-EC" dirty="0" err="1" smtClean="0"/>
              <a:t>elit</a:t>
            </a:r>
            <a:r>
              <a:rPr lang="es-EC" dirty="0" smtClean="0"/>
              <a:t>, sed </a:t>
            </a:r>
            <a:r>
              <a:rPr lang="es-EC" dirty="0" err="1" smtClean="0"/>
              <a:t>diam</a:t>
            </a:r>
            <a:r>
              <a:rPr lang="es-EC" dirty="0" smtClean="0"/>
              <a:t> </a:t>
            </a:r>
            <a:r>
              <a:rPr lang="es-EC" dirty="0" err="1" smtClean="0"/>
              <a:t>nonummy</a:t>
            </a:r>
            <a:r>
              <a:rPr lang="es-EC" dirty="0" smtClean="0"/>
              <a:t> </a:t>
            </a:r>
            <a:r>
              <a:rPr lang="es-EC" dirty="0" err="1" smtClean="0"/>
              <a:t>nibh</a:t>
            </a:r>
            <a:r>
              <a:rPr lang="es-EC" dirty="0" smtClean="0"/>
              <a:t> </a:t>
            </a:r>
            <a:r>
              <a:rPr lang="es-EC" dirty="0" err="1" smtClean="0"/>
              <a:t>euismod</a:t>
            </a:r>
            <a:r>
              <a:rPr lang="es-EC" dirty="0" smtClean="0"/>
              <a:t> </a:t>
            </a:r>
            <a:r>
              <a:rPr lang="es-EC" dirty="0" err="1" smtClean="0"/>
              <a:t>tincidunt</a:t>
            </a:r>
            <a:r>
              <a:rPr lang="es-EC" dirty="0" smtClean="0"/>
              <a:t> ut </a:t>
            </a:r>
            <a:r>
              <a:rPr lang="es-EC" dirty="0" err="1" smtClean="0"/>
              <a:t>laoreet</a:t>
            </a:r>
            <a:r>
              <a:rPr lang="es-EC" dirty="0" smtClean="0"/>
              <a:t> </a:t>
            </a:r>
            <a:r>
              <a:rPr lang="es-EC" dirty="0" err="1" smtClean="0"/>
              <a:t>dolore</a:t>
            </a:r>
            <a:r>
              <a:rPr lang="es-EC" dirty="0" smtClean="0"/>
              <a:t> magna </a:t>
            </a:r>
            <a:r>
              <a:rPr lang="es-EC" dirty="0" err="1" smtClean="0"/>
              <a:t>aliquam</a:t>
            </a:r>
            <a:r>
              <a:rPr lang="es-EC" dirty="0" smtClean="0"/>
              <a:t> </a:t>
            </a:r>
            <a:r>
              <a:rPr lang="es-EC" dirty="0" err="1" smtClean="0"/>
              <a:t>erat</a:t>
            </a:r>
            <a:r>
              <a:rPr lang="es-EC" dirty="0" smtClean="0"/>
              <a:t> </a:t>
            </a:r>
            <a:r>
              <a:rPr lang="es-EC" dirty="0" err="1" smtClean="0"/>
              <a:t>volutpat</a:t>
            </a:r>
            <a:r>
              <a:rPr lang="es-EC" dirty="0" smtClean="0"/>
              <a:t>. Ut </a:t>
            </a:r>
            <a:r>
              <a:rPr lang="es-EC" dirty="0" err="1" smtClean="0"/>
              <a:t>wisi</a:t>
            </a:r>
            <a:r>
              <a:rPr lang="es-EC" dirty="0" smtClean="0"/>
              <a:t> </a:t>
            </a:r>
            <a:r>
              <a:rPr lang="es-EC" dirty="0" err="1" smtClean="0"/>
              <a:t>enim</a:t>
            </a:r>
            <a:r>
              <a:rPr lang="es-EC" dirty="0" smtClean="0"/>
              <a:t> ad </a:t>
            </a:r>
            <a:r>
              <a:rPr lang="es-EC" dirty="0" err="1" smtClean="0"/>
              <a:t>minim</a:t>
            </a:r>
            <a:r>
              <a:rPr lang="es-EC" dirty="0" smtClean="0"/>
              <a:t> </a:t>
            </a:r>
            <a:r>
              <a:rPr lang="es-EC" dirty="0" err="1" smtClean="0"/>
              <a:t>veniam</a:t>
            </a:r>
            <a:r>
              <a:rPr lang="es-EC" dirty="0" smtClean="0"/>
              <a:t>, </a:t>
            </a:r>
            <a:r>
              <a:rPr lang="es-EC" dirty="0" err="1" smtClean="0"/>
              <a:t>quis</a:t>
            </a:r>
            <a:r>
              <a:rPr lang="es-EC" dirty="0" smtClean="0"/>
              <a:t> </a:t>
            </a:r>
            <a:r>
              <a:rPr lang="es-EC" dirty="0" err="1" smtClean="0"/>
              <a:t>nostrud</a:t>
            </a:r>
            <a:r>
              <a:rPr lang="es-EC" dirty="0" smtClean="0"/>
              <a:t> </a:t>
            </a:r>
            <a:r>
              <a:rPr lang="es-EC" dirty="0" err="1" smtClean="0"/>
              <a:t>exerci</a:t>
            </a:r>
            <a:r>
              <a:rPr lang="es-EC" dirty="0" smtClean="0"/>
              <a:t> </a:t>
            </a:r>
            <a:r>
              <a:rPr lang="es-EC" dirty="0" err="1" smtClean="0"/>
              <a:t>tation</a:t>
            </a:r>
            <a:r>
              <a:rPr lang="es-EC" dirty="0" smtClean="0"/>
              <a:t> </a:t>
            </a:r>
            <a:r>
              <a:rPr lang="es-EC" dirty="0" err="1" smtClean="0"/>
              <a:t>ullamcorper</a:t>
            </a:r>
            <a:r>
              <a:rPr lang="es-EC" dirty="0" smtClean="0"/>
              <a:t> </a:t>
            </a:r>
            <a:r>
              <a:rPr lang="es-EC" dirty="0" err="1" smtClean="0"/>
              <a:t>suscipit</a:t>
            </a:r>
            <a:r>
              <a:rPr lang="es-EC" dirty="0" smtClean="0"/>
              <a:t> </a:t>
            </a:r>
            <a:r>
              <a:rPr lang="es-EC" dirty="0" err="1" smtClean="0"/>
              <a:t>lobortis</a:t>
            </a:r>
            <a:r>
              <a:rPr lang="es-EC" dirty="0" smtClean="0"/>
              <a:t> </a:t>
            </a:r>
            <a:r>
              <a:rPr lang="es-EC" dirty="0" err="1" smtClean="0"/>
              <a:t>nisl</a:t>
            </a:r>
            <a:r>
              <a:rPr lang="es-EC" dirty="0" smtClean="0"/>
              <a:t> ut </a:t>
            </a:r>
            <a:r>
              <a:rPr lang="es-EC" dirty="0" err="1" smtClean="0"/>
              <a:t>aliquip</a:t>
            </a:r>
            <a:r>
              <a:rPr lang="es-EC" dirty="0" smtClean="0"/>
              <a:t> ex </a:t>
            </a:r>
            <a:r>
              <a:rPr lang="es-EC" dirty="0" err="1" smtClean="0"/>
              <a:t>ea</a:t>
            </a:r>
            <a:r>
              <a:rPr lang="es-EC" dirty="0" smtClean="0"/>
              <a:t> commodo </a:t>
            </a:r>
            <a:r>
              <a:rPr lang="es-EC" dirty="0" err="1" smtClean="0"/>
              <a:t>consequat</a:t>
            </a:r>
            <a:r>
              <a:rPr lang="es-EC" dirty="0" smtClean="0"/>
              <a:t>. </a:t>
            </a:r>
            <a:r>
              <a:rPr lang="es-EC" dirty="0" err="1" smtClean="0"/>
              <a:t>Duis</a:t>
            </a:r>
            <a:r>
              <a:rPr lang="es-EC" dirty="0" smtClean="0"/>
              <a:t> </a:t>
            </a:r>
            <a:r>
              <a:rPr lang="es-EC" dirty="0" err="1" smtClean="0"/>
              <a:t>autem</a:t>
            </a:r>
            <a:r>
              <a:rPr lang="es-EC" dirty="0" smtClean="0"/>
              <a:t> </a:t>
            </a:r>
            <a:r>
              <a:rPr lang="es-EC" dirty="0" err="1" smtClean="0"/>
              <a:t>vel</a:t>
            </a:r>
            <a:r>
              <a:rPr lang="es-EC" dirty="0" smtClean="0"/>
              <a:t> </a:t>
            </a:r>
            <a:r>
              <a:rPr lang="es-EC" dirty="0" err="1" smtClean="0"/>
              <a:t>eum</a:t>
            </a:r>
            <a:r>
              <a:rPr lang="es-EC" dirty="0" smtClean="0"/>
              <a:t> </a:t>
            </a:r>
            <a:r>
              <a:rPr lang="es-EC" dirty="0" err="1" smtClean="0"/>
              <a:t>iriure</a:t>
            </a:r>
            <a:r>
              <a:rPr lang="es-EC" dirty="0" smtClean="0"/>
              <a:t> dolor in </a:t>
            </a:r>
            <a:r>
              <a:rPr lang="es-EC" dirty="0" err="1" smtClean="0"/>
              <a:t>hendrerit</a:t>
            </a:r>
            <a:r>
              <a:rPr lang="es-EC" dirty="0" smtClean="0"/>
              <a:t> in </a:t>
            </a:r>
            <a:r>
              <a:rPr lang="es-EC" dirty="0" err="1" smtClean="0"/>
              <a:t>vulputate</a:t>
            </a:r>
            <a:r>
              <a:rPr lang="es-EC" dirty="0" smtClean="0"/>
              <a:t> </a:t>
            </a:r>
            <a:r>
              <a:rPr lang="es-EC" dirty="0" err="1" smtClean="0"/>
              <a:t>velit</a:t>
            </a:r>
            <a:r>
              <a:rPr lang="es-EC" dirty="0" smtClean="0"/>
              <a:t> </a:t>
            </a:r>
            <a:r>
              <a:rPr lang="es-EC" dirty="0" err="1" smtClean="0"/>
              <a:t>esse</a:t>
            </a:r>
            <a:r>
              <a:rPr lang="es-EC" dirty="0" smtClean="0"/>
              <a:t> </a:t>
            </a:r>
            <a:r>
              <a:rPr lang="es-EC" dirty="0" err="1" smtClean="0"/>
              <a:t>molestie</a:t>
            </a:r>
            <a:r>
              <a:rPr lang="es-EC" dirty="0" smtClean="0"/>
              <a:t> </a:t>
            </a:r>
            <a:r>
              <a:rPr lang="es-EC" dirty="0" err="1" smtClean="0"/>
              <a:t>consequat</a:t>
            </a:r>
            <a:r>
              <a:rPr lang="es-EC" dirty="0" smtClean="0"/>
              <a:t>, </a:t>
            </a:r>
            <a:r>
              <a:rPr lang="es-EC" dirty="0" err="1" smtClean="0"/>
              <a:t>vel</a:t>
            </a:r>
            <a:r>
              <a:rPr lang="es-EC" dirty="0" smtClean="0"/>
              <a:t> </a:t>
            </a:r>
            <a:r>
              <a:rPr lang="es-EC" dirty="0" err="1" smtClean="0"/>
              <a:t>illum</a:t>
            </a:r>
            <a:r>
              <a:rPr lang="es-EC" dirty="0" smtClean="0"/>
              <a:t> </a:t>
            </a:r>
            <a:r>
              <a:rPr lang="es-EC" dirty="0" err="1" smtClean="0"/>
              <a:t>dolore</a:t>
            </a:r>
            <a:r>
              <a:rPr lang="es-EC" dirty="0" smtClean="0"/>
              <a:t> </a:t>
            </a:r>
            <a:r>
              <a:rPr lang="es-EC" dirty="0" err="1" smtClean="0"/>
              <a:t>eu</a:t>
            </a:r>
            <a:r>
              <a:rPr lang="es-EC" dirty="0" smtClean="0"/>
              <a:t> </a:t>
            </a:r>
            <a:r>
              <a:rPr lang="es-EC" dirty="0" err="1" smtClean="0"/>
              <a:t>feugiat</a:t>
            </a:r>
            <a:r>
              <a:rPr lang="es-EC" dirty="0" smtClean="0"/>
              <a:t> </a:t>
            </a:r>
            <a:r>
              <a:rPr lang="es-EC" dirty="0" err="1" smtClean="0"/>
              <a:t>nulla</a:t>
            </a:r>
            <a:r>
              <a:rPr lang="es-EC" dirty="0" smtClean="0"/>
              <a:t> </a:t>
            </a:r>
            <a:r>
              <a:rPr lang="es-EC" dirty="0" err="1" smtClean="0"/>
              <a:t>facilisis</a:t>
            </a:r>
            <a:r>
              <a:rPr lang="es-EC" dirty="0" smtClean="0"/>
              <a:t> at vero eros et </a:t>
            </a:r>
            <a:r>
              <a:rPr lang="es-EC" dirty="0" err="1" smtClean="0"/>
              <a:t>accumsan</a:t>
            </a:r>
            <a:r>
              <a:rPr lang="es-EC" dirty="0" smtClean="0"/>
              <a:t> et </a:t>
            </a:r>
            <a:r>
              <a:rPr lang="es-EC" dirty="0" err="1" smtClean="0"/>
              <a:t>iusto</a:t>
            </a:r>
            <a:r>
              <a:rPr lang="es-EC" dirty="0" smtClean="0"/>
              <a:t> odio </a:t>
            </a:r>
            <a:r>
              <a:rPr lang="es-EC" dirty="0" err="1" smtClean="0"/>
              <a:t>dignissim</a:t>
            </a:r>
            <a:r>
              <a:rPr lang="es-EC" dirty="0" smtClean="0"/>
              <a:t> </a:t>
            </a:r>
            <a:r>
              <a:rPr lang="es-EC" dirty="0" err="1" smtClean="0"/>
              <a:t>qui</a:t>
            </a:r>
            <a:r>
              <a:rPr lang="es-EC" dirty="0" smtClean="0"/>
              <a:t> </a:t>
            </a:r>
            <a:r>
              <a:rPr lang="es-EC" dirty="0" err="1" smtClean="0"/>
              <a:t>blandit</a:t>
            </a:r>
            <a:r>
              <a:rPr lang="es-EC" dirty="0" smtClean="0"/>
              <a:t> </a:t>
            </a:r>
            <a:r>
              <a:rPr lang="es-EC" dirty="0" err="1" smtClean="0"/>
              <a:t>praesent</a:t>
            </a:r>
            <a:r>
              <a:rPr lang="es-EC" dirty="0" smtClean="0"/>
              <a:t> </a:t>
            </a:r>
            <a:r>
              <a:rPr lang="es-EC" dirty="0" err="1" smtClean="0"/>
              <a:t>luptatum</a:t>
            </a:r>
            <a:r>
              <a:rPr lang="es-EC" dirty="0" smtClean="0"/>
              <a:t> </a:t>
            </a:r>
            <a:r>
              <a:rPr lang="es-EC" dirty="0" err="1" smtClean="0"/>
              <a:t>zzril</a:t>
            </a:r>
            <a:r>
              <a:rPr lang="es-EC" dirty="0" smtClean="0"/>
              <a:t> </a:t>
            </a:r>
            <a:r>
              <a:rPr lang="es-EC" dirty="0" err="1" smtClean="0"/>
              <a:t>delenit</a:t>
            </a:r>
            <a:r>
              <a:rPr lang="es-EC" dirty="0" smtClean="0"/>
              <a:t> </a:t>
            </a:r>
            <a:r>
              <a:rPr lang="es-EC" dirty="0" err="1" smtClean="0"/>
              <a:t>augue</a:t>
            </a:r>
            <a:r>
              <a:rPr lang="es-EC" dirty="0" smtClean="0"/>
              <a:t> </a:t>
            </a:r>
            <a:r>
              <a:rPr lang="es-EC" dirty="0" err="1" smtClean="0"/>
              <a:t>duis</a:t>
            </a:r>
            <a:r>
              <a:rPr lang="es-EC" dirty="0" smtClean="0"/>
              <a:t> </a:t>
            </a:r>
            <a:r>
              <a:rPr lang="es-EC" dirty="0" err="1" smtClean="0"/>
              <a:t>dolore</a:t>
            </a:r>
            <a:r>
              <a:rPr lang="es-EC" dirty="0" smtClean="0"/>
              <a:t> te </a:t>
            </a:r>
            <a:r>
              <a:rPr lang="es-EC" dirty="0" err="1" smtClean="0"/>
              <a:t>feugait</a:t>
            </a:r>
            <a:r>
              <a:rPr lang="es-EC" dirty="0" smtClean="0"/>
              <a:t> </a:t>
            </a:r>
            <a:r>
              <a:rPr lang="es-EC" dirty="0" err="1" smtClean="0"/>
              <a:t>nulla</a:t>
            </a:r>
            <a:r>
              <a:rPr lang="es-EC" dirty="0" smtClean="0"/>
              <a:t> </a:t>
            </a:r>
            <a:r>
              <a:rPr lang="es-EC" dirty="0" err="1" smtClean="0"/>
              <a:t>facilisi</a:t>
            </a:r>
            <a:r>
              <a:rPr lang="es-EC" dirty="0" smtClean="0"/>
              <a:t>.</a:t>
            </a:r>
          </a:p>
          <a:p>
            <a:pPr algn="just"/>
            <a:r>
              <a:rPr lang="es-EC" dirty="0" err="1" smtClean="0"/>
              <a:t>Lorem</a:t>
            </a:r>
            <a:r>
              <a:rPr lang="es-EC" dirty="0" smtClean="0"/>
              <a:t> </a:t>
            </a:r>
            <a:r>
              <a:rPr lang="es-EC" dirty="0" err="1" smtClean="0"/>
              <a:t>ipsum</a:t>
            </a:r>
            <a:r>
              <a:rPr lang="es-EC" dirty="0" smtClean="0"/>
              <a:t> dolor </a:t>
            </a:r>
            <a:r>
              <a:rPr lang="es-EC" dirty="0" err="1" smtClean="0"/>
              <a:t>sit</a:t>
            </a:r>
            <a:r>
              <a:rPr lang="es-EC" dirty="0" smtClean="0"/>
              <a:t> </a:t>
            </a:r>
            <a:r>
              <a:rPr lang="es-EC" dirty="0" err="1" smtClean="0"/>
              <a:t>amet</a:t>
            </a:r>
            <a:r>
              <a:rPr lang="es-EC" dirty="0" smtClean="0"/>
              <a:t>, </a:t>
            </a:r>
            <a:r>
              <a:rPr lang="es-EC" dirty="0" err="1" smtClean="0"/>
              <a:t>cons</a:t>
            </a:r>
            <a:r>
              <a:rPr lang="es-EC" dirty="0" smtClean="0"/>
              <a:t> </a:t>
            </a:r>
            <a:r>
              <a:rPr lang="es-EC" dirty="0" err="1" smtClean="0"/>
              <a:t>ectetuer</a:t>
            </a:r>
            <a:r>
              <a:rPr lang="es-EC" dirty="0" smtClean="0"/>
              <a:t> </a:t>
            </a:r>
            <a:r>
              <a:rPr lang="es-EC" dirty="0" err="1" smtClean="0"/>
              <a:t>adipiscing</a:t>
            </a:r>
            <a:r>
              <a:rPr lang="es-EC" dirty="0" smtClean="0"/>
              <a:t> </a:t>
            </a:r>
            <a:r>
              <a:rPr lang="es-EC" dirty="0" err="1" smtClean="0"/>
              <a:t>elit</a:t>
            </a:r>
            <a:r>
              <a:rPr lang="es-EC" dirty="0" smtClean="0"/>
              <a:t>, sed </a:t>
            </a:r>
            <a:r>
              <a:rPr lang="es-EC" dirty="0" err="1" smtClean="0"/>
              <a:t>diam</a:t>
            </a:r>
            <a:r>
              <a:rPr lang="es-EC" dirty="0" smtClean="0"/>
              <a:t> </a:t>
            </a:r>
            <a:r>
              <a:rPr lang="es-EC" dirty="0" err="1" smtClean="0"/>
              <a:t>nonummy</a:t>
            </a:r>
            <a:r>
              <a:rPr lang="es-EC" dirty="0" smtClean="0"/>
              <a:t> </a:t>
            </a:r>
            <a:r>
              <a:rPr lang="es-EC" dirty="0" err="1" smtClean="0"/>
              <a:t>nibh</a:t>
            </a:r>
            <a:r>
              <a:rPr lang="es-EC" dirty="0" smtClean="0"/>
              <a:t> </a:t>
            </a:r>
            <a:r>
              <a:rPr lang="es-EC" dirty="0" err="1" smtClean="0"/>
              <a:t>euismod</a:t>
            </a:r>
            <a:r>
              <a:rPr lang="es-EC" dirty="0" smtClean="0"/>
              <a:t> </a:t>
            </a:r>
            <a:r>
              <a:rPr lang="es-EC" dirty="0" err="1" smtClean="0"/>
              <a:t>tincidunt</a:t>
            </a:r>
            <a:r>
              <a:rPr lang="es-EC" dirty="0" smtClean="0"/>
              <a:t> ut </a:t>
            </a:r>
            <a:r>
              <a:rPr lang="es-EC" dirty="0" err="1" smtClean="0"/>
              <a:t>laoreet</a:t>
            </a:r>
            <a:r>
              <a:rPr lang="es-EC" dirty="0" smtClean="0"/>
              <a:t> </a:t>
            </a:r>
            <a:r>
              <a:rPr lang="es-EC" dirty="0" err="1" smtClean="0"/>
              <a:t>dolore</a:t>
            </a:r>
            <a:r>
              <a:rPr lang="es-EC" dirty="0" smtClean="0"/>
              <a:t> magna </a:t>
            </a:r>
            <a:r>
              <a:rPr lang="es-EC" dirty="0" err="1" smtClean="0"/>
              <a:t>aliquam</a:t>
            </a:r>
            <a:r>
              <a:rPr lang="es-EC" dirty="0" smtClean="0"/>
              <a:t> </a:t>
            </a:r>
            <a:r>
              <a:rPr lang="es-EC" dirty="0" err="1" smtClean="0"/>
              <a:t>erat</a:t>
            </a:r>
            <a:r>
              <a:rPr lang="es-EC" dirty="0" smtClean="0"/>
              <a:t> </a:t>
            </a:r>
            <a:r>
              <a:rPr lang="es-EC" dirty="0" err="1" smtClean="0"/>
              <a:t>volutpat</a:t>
            </a:r>
            <a:r>
              <a:rPr lang="es-EC" dirty="0" smtClean="0"/>
              <a:t>. Ut </a:t>
            </a:r>
            <a:r>
              <a:rPr lang="es-EC" dirty="0" err="1" smtClean="0"/>
              <a:t>wisi</a:t>
            </a:r>
            <a:r>
              <a:rPr lang="es-EC" dirty="0" smtClean="0"/>
              <a:t> </a:t>
            </a:r>
            <a:r>
              <a:rPr lang="es-EC" dirty="0" err="1" smtClean="0"/>
              <a:t>enim</a:t>
            </a:r>
            <a:r>
              <a:rPr lang="es-EC" dirty="0" smtClean="0"/>
              <a:t> ad </a:t>
            </a:r>
            <a:r>
              <a:rPr lang="es-EC" dirty="0" err="1" smtClean="0"/>
              <a:t>minim</a:t>
            </a:r>
            <a:r>
              <a:rPr lang="es-EC" dirty="0" smtClean="0"/>
              <a:t> </a:t>
            </a:r>
            <a:r>
              <a:rPr lang="es-EC" dirty="0" err="1" smtClean="0"/>
              <a:t>veniam</a:t>
            </a:r>
            <a:r>
              <a:rPr lang="es-EC" dirty="0" smtClean="0"/>
              <a:t>, </a:t>
            </a:r>
            <a:r>
              <a:rPr lang="es-EC" dirty="0" err="1" smtClean="0"/>
              <a:t>quis</a:t>
            </a:r>
            <a:r>
              <a:rPr lang="es-EC" dirty="0" smtClean="0"/>
              <a:t> </a:t>
            </a:r>
            <a:r>
              <a:rPr lang="es-EC" dirty="0" err="1" smtClean="0"/>
              <a:t>nostrud</a:t>
            </a:r>
            <a:r>
              <a:rPr lang="es-EC" dirty="0" smtClean="0"/>
              <a:t> </a:t>
            </a:r>
            <a:r>
              <a:rPr lang="es-EC" dirty="0" err="1" smtClean="0"/>
              <a:t>exerci</a:t>
            </a:r>
            <a:r>
              <a:rPr lang="es-EC" dirty="0" smtClean="0"/>
              <a:t> </a:t>
            </a:r>
            <a:r>
              <a:rPr lang="es-EC" dirty="0" err="1" smtClean="0"/>
              <a:t>tation</a:t>
            </a:r>
            <a:r>
              <a:rPr lang="es-EC" dirty="0" smtClean="0"/>
              <a:t> </a:t>
            </a:r>
            <a:r>
              <a:rPr lang="es-EC" dirty="0" err="1" smtClean="0"/>
              <a:t>ullamcorper</a:t>
            </a:r>
            <a:r>
              <a:rPr lang="es-EC" dirty="0" smtClean="0"/>
              <a:t> </a:t>
            </a:r>
            <a:r>
              <a:rPr lang="es-EC" dirty="0" err="1" smtClean="0"/>
              <a:t>suscipit</a:t>
            </a:r>
            <a:r>
              <a:rPr lang="es-EC" dirty="0" smtClean="0"/>
              <a:t> </a:t>
            </a:r>
            <a:r>
              <a:rPr lang="es-EC" dirty="0" err="1" smtClean="0"/>
              <a:t>lobortis</a:t>
            </a:r>
            <a:r>
              <a:rPr lang="es-EC" dirty="0" smtClean="0"/>
              <a:t> </a:t>
            </a:r>
            <a:r>
              <a:rPr lang="es-EC" dirty="0" err="1" smtClean="0"/>
              <a:t>nisl</a:t>
            </a:r>
            <a:r>
              <a:rPr lang="es-EC" dirty="0" smtClean="0"/>
              <a:t> ut </a:t>
            </a:r>
            <a:r>
              <a:rPr lang="es-EC" dirty="0" err="1" smtClean="0"/>
              <a:t>aliquip</a:t>
            </a:r>
            <a:r>
              <a:rPr lang="es-EC" dirty="0" smtClean="0"/>
              <a:t> ex </a:t>
            </a:r>
            <a:r>
              <a:rPr lang="es-EC" dirty="0" err="1" smtClean="0"/>
              <a:t>ea</a:t>
            </a:r>
            <a:r>
              <a:rPr lang="es-EC" dirty="0" smtClean="0"/>
              <a:t> commodo </a:t>
            </a:r>
            <a:r>
              <a:rPr lang="es-EC" dirty="0" err="1" smtClean="0"/>
              <a:t>consequat</a:t>
            </a:r>
            <a:r>
              <a:rPr lang="es-EC" dirty="0" smtClean="0"/>
              <a:t>.</a:t>
            </a:r>
          </a:p>
          <a:p>
            <a:pPr algn="just"/>
            <a:r>
              <a:rPr lang="es-EC" dirty="0" err="1" smtClean="0"/>
              <a:t>Lorem</a:t>
            </a:r>
            <a:r>
              <a:rPr lang="es-EC" dirty="0" smtClean="0"/>
              <a:t> </a:t>
            </a:r>
            <a:r>
              <a:rPr lang="es-EC" dirty="0" err="1" smtClean="0"/>
              <a:t>ipsum</a:t>
            </a:r>
            <a:r>
              <a:rPr lang="es-EC" dirty="0" smtClean="0"/>
              <a:t> dolor </a:t>
            </a:r>
            <a:r>
              <a:rPr lang="es-EC" dirty="0" err="1" smtClean="0"/>
              <a:t>sit</a:t>
            </a:r>
            <a:r>
              <a:rPr lang="es-EC" dirty="0" smtClean="0"/>
              <a:t> </a:t>
            </a:r>
            <a:r>
              <a:rPr lang="es-EC" dirty="0" err="1" smtClean="0"/>
              <a:t>amet</a:t>
            </a:r>
            <a:r>
              <a:rPr lang="es-EC" dirty="0" smtClean="0"/>
              <a:t>, </a:t>
            </a:r>
            <a:r>
              <a:rPr lang="es-EC" dirty="0" err="1" smtClean="0"/>
              <a:t>consectetuer</a:t>
            </a:r>
            <a:r>
              <a:rPr lang="es-EC" dirty="0" smtClean="0"/>
              <a:t> </a:t>
            </a:r>
            <a:r>
              <a:rPr lang="es-EC" dirty="0" err="1" smtClean="0"/>
              <a:t>adipiscing</a:t>
            </a:r>
            <a:r>
              <a:rPr lang="es-EC" dirty="0" smtClean="0"/>
              <a:t> </a:t>
            </a:r>
            <a:r>
              <a:rPr lang="es-EC" dirty="0" err="1" smtClean="0"/>
              <a:t>elit</a:t>
            </a:r>
            <a:r>
              <a:rPr lang="es-EC" dirty="0" smtClean="0"/>
              <a:t>, sed </a:t>
            </a:r>
            <a:r>
              <a:rPr lang="es-EC" dirty="0" err="1" smtClean="0"/>
              <a:t>diam</a:t>
            </a:r>
            <a:r>
              <a:rPr lang="es-EC" dirty="0" smtClean="0"/>
              <a:t> </a:t>
            </a:r>
            <a:r>
              <a:rPr lang="es-EC" dirty="0" err="1" smtClean="0"/>
              <a:t>nonummy</a:t>
            </a:r>
            <a:r>
              <a:rPr lang="es-EC" dirty="0" smtClean="0"/>
              <a:t> </a:t>
            </a:r>
            <a:r>
              <a:rPr lang="es-EC" dirty="0" err="1" smtClean="0"/>
              <a:t>nibh</a:t>
            </a:r>
            <a:r>
              <a:rPr lang="es-EC" dirty="0" smtClean="0"/>
              <a:t> </a:t>
            </a:r>
            <a:r>
              <a:rPr lang="es-EC" dirty="0" err="1" smtClean="0"/>
              <a:t>euismod</a:t>
            </a:r>
            <a:r>
              <a:rPr lang="es-EC" dirty="0" smtClean="0"/>
              <a:t> </a:t>
            </a:r>
            <a:r>
              <a:rPr lang="es-EC" dirty="0" err="1" smtClean="0"/>
              <a:t>tincidunt</a:t>
            </a:r>
            <a:r>
              <a:rPr lang="es-EC" dirty="0" smtClean="0"/>
              <a:t> ut </a:t>
            </a:r>
            <a:r>
              <a:rPr lang="es-EC" dirty="0" err="1" smtClean="0"/>
              <a:t>laoreet</a:t>
            </a:r>
            <a:r>
              <a:rPr lang="es-EC" dirty="0" smtClean="0"/>
              <a:t> </a:t>
            </a:r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64" b="11081"/>
          <a:stretch>
            <a:fillRect/>
          </a:stretch>
        </p:blipFill>
        <p:spPr>
          <a:xfrm>
            <a:off x="-195943" y="-175731"/>
            <a:ext cx="1999411" cy="227184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4" t="2555" r="1"/>
          <a:stretch>
            <a:fillRect/>
          </a:stretch>
        </p:blipFill>
        <p:spPr>
          <a:xfrm>
            <a:off x="11011988" y="4421332"/>
            <a:ext cx="1298279" cy="2581809"/>
          </a:xfrm>
          <a:prstGeom prst="rect">
            <a:avLst/>
          </a:prstGeom>
        </p:spPr>
      </p:pic>
      <p:pic>
        <p:nvPicPr>
          <p:cNvPr id="13" name="Imagen 12"/>
          <p:cNvPicPr/>
          <p:nvPr/>
        </p:nvPicPr>
        <p:blipFill>
          <a:blip r:embed="rId4"/>
          <a:stretch>
            <a:fillRect/>
          </a:stretch>
        </p:blipFill>
        <p:spPr>
          <a:xfrm>
            <a:off x="5215342" y="91534"/>
            <a:ext cx="1761317" cy="52744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020" y="5846762"/>
            <a:ext cx="2219960" cy="334645"/>
          </a:xfrm>
          <a:prstGeom prst="rect">
            <a:avLst/>
          </a:prstGeom>
        </p:spPr>
      </p:pic>
      <p:pic>
        <p:nvPicPr>
          <p:cNvPr id="15" name="Imagen 14" descr="LOGO-WEB-AZUL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9757" y="6303764"/>
            <a:ext cx="1064260" cy="42672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802" y="6322681"/>
            <a:ext cx="1034396" cy="388887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983" y="6322681"/>
            <a:ext cx="1154757" cy="3133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158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LOREM IPSUM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FamiliaSuarezAguiler</dc:creator>
  <cp:lastModifiedBy>FamiliaSuarezAguiler</cp:lastModifiedBy>
  <cp:revision>15</cp:revision>
  <dcterms:created xsi:type="dcterms:W3CDTF">2025-05-20T20:39:00Z</dcterms:created>
  <dcterms:modified xsi:type="dcterms:W3CDTF">2025-05-22T02:57:37Z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C378BDCBAB354EFDB0A91706DD3521C9_12</vt:lpwstr>
  </property>
  <property fmtid="{D5CDD505-2E9C-101B-9397-08002B2CF9AE}" pid="3" name="KSOProductBuildVer">
    <vt:lpwstr>3082-12.2.0.20796</vt:lpwstr>
  </property>
</Properties>
</file>